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、図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、図、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3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538C594-26AB-0C4A-9BBB-7A04F21B59CC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F94E996-C8F9-CA46-A214-DB31B6A73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kumimoji="1"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kumimoji="1"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kumimoji="1"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1341" y="449004"/>
            <a:ext cx="7808976" cy="139807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/>
              <a:t>日本物理療法学会学術大会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COI</a:t>
            </a:r>
            <a:r>
              <a:rPr lang="ja-JP" altLang="en-US" dirty="0" smtClean="0"/>
              <a:t>開示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65707" y="2205971"/>
            <a:ext cx="5065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筆頭演者名：</a:t>
            </a:r>
            <a:r>
              <a:rPr kumimoji="1" lang="en-US" altLang="ja-JP" sz="2800" dirty="0" smtClean="0"/>
              <a:t>〇〇〇〇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194" y="3593145"/>
            <a:ext cx="8629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演題発表に関連し、開示すべき</a:t>
            </a:r>
            <a:r>
              <a:rPr kumimoji="1" lang="en-US" altLang="ja-JP" sz="3200" dirty="0" smtClean="0"/>
              <a:t>COI</a:t>
            </a:r>
            <a:r>
              <a:rPr kumimoji="1" lang="ja-JP" altLang="en-US" sz="3200" dirty="0" smtClean="0"/>
              <a:t>関係にある企業などはありません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4078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1341" y="449004"/>
            <a:ext cx="7808976" cy="139807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/>
              <a:t>日本物理療法学会学術大会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COI</a:t>
            </a:r>
            <a:r>
              <a:rPr lang="ja-JP" altLang="en-US" dirty="0" smtClean="0"/>
              <a:t>開示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65707" y="2205971"/>
            <a:ext cx="5065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筆頭演者名：</a:t>
            </a:r>
            <a:r>
              <a:rPr kumimoji="1" lang="en-US" altLang="ja-JP" sz="2800" dirty="0" smtClean="0"/>
              <a:t>〇〇〇〇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194" y="3593145"/>
            <a:ext cx="862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利益相反あり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本研究は</a:t>
            </a:r>
            <a:r>
              <a:rPr kumimoji="1" lang="en-US" altLang="ja-JP" sz="3200" dirty="0" smtClean="0"/>
              <a:t>○○</a:t>
            </a:r>
            <a:r>
              <a:rPr kumimoji="1" lang="ja-JP" altLang="en-US" sz="3200" dirty="0" smtClean="0"/>
              <a:t>会社より</a:t>
            </a:r>
            <a:r>
              <a:rPr kumimoji="1" lang="en-US" altLang="ja-JP" sz="3200" dirty="0" smtClean="0"/>
              <a:t>△△</a:t>
            </a:r>
            <a:r>
              <a:rPr kumimoji="1" lang="ja-JP" altLang="en-US" sz="3200" dirty="0" smtClean="0"/>
              <a:t>の機器の無償提供を受けた。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2816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1341" y="449004"/>
            <a:ext cx="7808976" cy="139807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/>
              <a:t>日本物理療法学会学術大会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COI</a:t>
            </a:r>
            <a:r>
              <a:rPr lang="ja-JP" altLang="en-US" dirty="0" smtClean="0"/>
              <a:t>開示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65707" y="2205971"/>
            <a:ext cx="5065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筆頭演者名：</a:t>
            </a:r>
            <a:r>
              <a:rPr kumimoji="1" lang="en-US" altLang="ja-JP" sz="2800" dirty="0" smtClean="0"/>
              <a:t>〇〇〇〇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194" y="2842769"/>
            <a:ext cx="86298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演題発表に関連し、開示すべき</a:t>
            </a:r>
            <a:r>
              <a:rPr kumimoji="1" lang="en-US" altLang="ja-JP" sz="2000" dirty="0" smtClean="0"/>
              <a:t>COI</a:t>
            </a:r>
            <a:r>
              <a:rPr kumimoji="1" lang="ja-JP" altLang="en-US" sz="2000" dirty="0" smtClean="0"/>
              <a:t>関係にある企業などとして</a:t>
            </a:r>
            <a:endParaRPr kumimoji="1" lang="en-US" altLang="ja-JP" sz="2000" dirty="0" smtClean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sz="2000" dirty="0" smtClean="0"/>
              <a:t>顧問：</a:t>
            </a:r>
            <a:r>
              <a:rPr lang="en-US" altLang="ja-JP" sz="2000" dirty="0" smtClean="0"/>
              <a:t>						</a:t>
            </a:r>
            <a:r>
              <a:rPr lang="ja-JP" altLang="en-US" sz="2000" dirty="0" smtClean="0"/>
              <a:t>なし</a:t>
            </a:r>
            <a:endParaRPr lang="en-US" altLang="ja-JP" sz="2000" dirty="0" smtClean="0"/>
          </a:p>
          <a:p>
            <a:pPr marL="914400" lvl="1" indent="-457200">
              <a:buFont typeface="+mj-ea"/>
              <a:buAutoNum type="circleNumDbPlain"/>
            </a:pPr>
            <a:r>
              <a:rPr kumimoji="1" lang="ja-JP" altLang="en-US" sz="2000" dirty="0" smtClean="0"/>
              <a:t>株保有・利益：</a:t>
            </a:r>
            <a:r>
              <a:rPr kumimoji="1" lang="en-US" altLang="ja-JP" sz="2000" dirty="0" smtClean="0"/>
              <a:t>				</a:t>
            </a:r>
            <a:r>
              <a:rPr kumimoji="1" lang="ja-JP" altLang="en-US" sz="2000" dirty="0" smtClean="0"/>
              <a:t>なし</a:t>
            </a:r>
            <a:endParaRPr kumimoji="1" lang="en-US" altLang="ja-JP" sz="2000" dirty="0" smtClean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sz="2000" dirty="0" smtClean="0"/>
              <a:t>特許使用料：</a:t>
            </a:r>
            <a:r>
              <a:rPr lang="en-US" altLang="ja-JP" sz="2000" dirty="0" smtClean="0"/>
              <a:t>				</a:t>
            </a:r>
            <a:r>
              <a:rPr lang="ja-JP" altLang="en-US" sz="2000" dirty="0" smtClean="0"/>
              <a:t>なし</a:t>
            </a:r>
            <a:endParaRPr lang="en-US" altLang="ja-JP" sz="2000" dirty="0" smtClean="0"/>
          </a:p>
          <a:p>
            <a:pPr marL="914400" lvl="1" indent="-457200">
              <a:buFont typeface="+mj-ea"/>
              <a:buAutoNum type="circleNumDbPlain"/>
            </a:pPr>
            <a:r>
              <a:rPr kumimoji="1" lang="ja-JP" altLang="en-US" sz="2000" dirty="0" smtClean="0"/>
              <a:t>講演料：</a:t>
            </a:r>
            <a:r>
              <a:rPr kumimoji="1" lang="en-US" altLang="ja-JP" sz="2000" dirty="0" smtClean="0"/>
              <a:t>					</a:t>
            </a:r>
            <a:r>
              <a:rPr kumimoji="1" lang="ja-JP" altLang="en-US" sz="2000" dirty="0" smtClean="0"/>
              <a:t>なし</a:t>
            </a:r>
            <a:endParaRPr kumimoji="1" lang="en-US" altLang="ja-JP" sz="2000" dirty="0" smtClean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sz="2000" dirty="0" smtClean="0"/>
              <a:t>原稿料：</a:t>
            </a:r>
            <a:r>
              <a:rPr lang="en-US" altLang="ja-JP" sz="2000" dirty="0" smtClean="0"/>
              <a:t>					</a:t>
            </a:r>
            <a:r>
              <a:rPr lang="ja-JP" altLang="en-US" sz="2000" dirty="0" smtClean="0"/>
              <a:t>なし</a:t>
            </a:r>
            <a:endParaRPr lang="en-US" altLang="ja-JP" sz="2000" dirty="0" smtClean="0"/>
          </a:p>
          <a:p>
            <a:pPr marL="914400" lvl="1" indent="-457200">
              <a:buFont typeface="+mj-ea"/>
              <a:buAutoNum type="circleNumDbPlain"/>
            </a:pPr>
            <a:r>
              <a:rPr kumimoji="1" lang="ja-JP" altLang="en-US" sz="2000" dirty="0" smtClean="0"/>
              <a:t>受託研究・共同研究費：</a:t>
            </a:r>
            <a:r>
              <a:rPr kumimoji="1" lang="en-US" altLang="ja-JP" sz="2000" dirty="0" smtClean="0"/>
              <a:t>	</a:t>
            </a:r>
            <a:r>
              <a:rPr kumimoji="1" lang="ja-JP" altLang="en-US" sz="2000" dirty="0" smtClean="0"/>
              <a:t>なし</a:t>
            </a:r>
            <a:endParaRPr kumimoji="1" lang="en-US" altLang="ja-JP" sz="2000" dirty="0" smtClean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sz="2000" dirty="0" smtClean="0"/>
              <a:t>奨学寄付金：</a:t>
            </a:r>
            <a:r>
              <a:rPr lang="en-US" altLang="ja-JP" sz="2000" dirty="0" smtClean="0"/>
              <a:t>				</a:t>
            </a:r>
            <a:r>
              <a:rPr lang="ja-JP" altLang="en-US" sz="2000" dirty="0" smtClean="0"/>
              <a:t>なし</a:t>
            </a:r>
            <a:endParaRPr lang="en-US" altLang="ja-JP" sz="2000" dirty="0" smtClean="0"/>
          </a:p>
          <a:p>
            <a:pPr marL="914400" lvl="1" indent="-457200">
              <a:buFont typeface="+mj-ea"/>
              <a:buAutoNum type="circleNumDbPlain"/>
            </a:pPr>
            <a:r>
              <a:rPr kumimoji="1" lang="ja-JP" altLang="en-US" sz="2000" dirty="0" smtClean="0"/>
              <a:t>寄付講座所属：</a:t>
            </a:r>
            <a:r>
              <a:rPr kumimoji="1" lang="en-US" altLang="ja-JP" sz="2000" dirty="0" smtClean="0"/>
              <a:t>				</a:t>
            </a:r>
            <a:r>
              <a:rPr kumimoji="1" lang="ja-JP" altLang="en-US" sz="2000" dirty="0" smtClean="0"/>
              <a:t>なし</a:t>
            </a:r>
            <a:endParaRPr kumimoji="1" lang="en-US" altLang="ja-JP" sz="2000" dirty="0" smtClean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sz="2000" dirty="0" smtClean="0"/>
              <a:t>贈答品などの報酬：</a:t>
            </a:r>
            <a:r>
              <a:rPr lang="en-US" altLang="ja-JP" sz="2000" dirty="0" smtClean="0"/>
              <a:t>		</a:t>
            </a:r>
            <a:r>
              <a:rPr lang="ja-JP" altLang="en-US" sz="2000" dirty="0" smtClean="0"/>
              <a:t>なし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87245228"/>
      </p:ext>
    </p:extLst>
  </p:cSld>
  <p:clrMapOvr>
    <a:masterClrMapping/>
  </p:clrMapOvr>
</p:sld>
</file>

<file path=ppt/theme/theme1.xml><?xml version="1.0" encoding="utf-8"?>
<a:theme xmlns:a="http://schemas.openxmlformats.org/drawingml/2006/main" name="スペクトル">
  <a:themeElements>
    <a:clrScheme name="スペクトル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スペクトル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スペクトル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スペクトル.thmx</Template>
  <TotalTime>10</TotalTime>
  <Words>88</Words>
  <Application>Microsoft Macintosh PowerPoint</Application>
  <PresentationFormat>画面に合わせる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スペクトル</vt:lpstr>
      <vt:lpstr>日本物理療法学会学術大会 COI開示</vt:lpstr>
      <vt:lpstr>日本物理療法学会学術大会 COI開示</vt:lpstr>
      <vt:lpstr>日本物理療法学会学術大会 COI開示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日本物理療法学会学術大会 COI開示</dc:title>
  <dc:creator>日高 正巳</dc:creator>
  <cp:lastModifiedBy>日高 正巳</cp:lastModifiedBy>
  <cp:revision>1</cp:revision>
  <dcterms:created xsi:type="dcterms:W3CDTF">2014-10-28T02:15:09Z</dcterms:created>
  <dcterms:modified xsi:type="dcterms:W3CDTF">2014-10-28T02:25:32Z</dcterms:modified>
</cp:coreProperties>
</file>